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9" r:id="rId5"/>
    <p:sldId id="260" r:id="rId6"/>
    <p:sldId id="259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16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95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168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78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58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90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06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828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211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314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81E3F-C0EA-4795-82AF-824129AED6F0}" type="datetimeFigureOut">
              <a:rPr kumimoji="1" lang="ja-JP" altLang="en-US" smtClean="0"/>
              <a:t>2018/1/11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35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FPGA</a:t>
            </a:r>
            <a:r>
              <a:rPr kumimoji="1" lang="ja-JP" altLang="en-US" dirty="0" smtClean="0"/>
              <a:t>で平方根計算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402138"/>
            <a:ext cx="9144000" cy="1655762"/>
          </a:xfrm>
        </p:spPr>
        <p:txBody>
          <a:bodyPr/>
          <a:lstStyle/>
          <a:p>
            <a:r>
              <a:rPr kumimoji="1" lang="en-US" altLang="ja-JP" dirty="0" smtClean="0"/>
              <a:t>A-2</a:t>
            </a:r>
            <a:r>
              <a:rPr kumimoji="1" lang="ja-JP" altLang="en-US" dirty="0" smtClean="0"/>
              <a:t>班</a:t>
            </a:r>
            <a:endParaRPr kumimoji="1" lang="en-US" altLang="ja-JP" dirty="0" smtClean="0"/>
          </a:p>
          <a:p>
            <a:r>
              <a:rPr lang="en-US" altLang="ja-JP" dirty="0" smtClean="0"/>
              <a:t>15173091</a:t>
            </a:r>
            <a:r>
              <a:rPr lang="ja-JP" altLang="en-US" dirty="0" smtClean="0"/>
              <a:t> 高田　大樹　</a:t>
            </a:r>
            <a:r>
              <a:rPr lang="en-US" altLang="ja-JP" dirty="0" smtClean="0"/>
              <a:t>15173088 </a:t>
            </a:r>
            <a:r>
              <a:rPr lang="ja-JP" altLang="en-US" dirty="0" smtClean="0"/>
              <a:t>佐藤　竜郎</a:t>
            </a:r>
            <a:endParaRPr lang="en-US" altLang="ja-JP" dirty="0" smtClean="0"/>
          </a:p>
          <a:p>
            <a:r>
              <a:rPr kumimoji="1" lang="en-US" altLang="ja-JP" dirty="0" smtClean="0"/>
              <a:t>15173046 </a:t>
            </a:r>
            <a:r>
              <a:rPr kumimoji="1" lang="ja-JP" altLang="en-US" dirty="0" smtClean="0"/>
              <a:t>久朗津宏樹　</a:t>
            </a:r>
            <a:r>
              <a:rPr kumimoji="1" lang="en-US" altLang="ja-JP" dirty="0" smtClean="0"/>
              <a:t>15173009 </a:t>
            </a:r>
            <a:r>
              <a:rPr kumimoji="1" lang="ja-JP" altLang="en-US" dirty="0" smtClean="0"/>
              <a:t>加藤　大登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5050" r="75864" b="57839"/>
          <a:stretch/>
        </p:blipFill>
        <p:spPr>
          <a:xfrm>
            <a:off x="367052" y="2633362"/>
            <a:ext cx="4417811" cy="345923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シミュレーション</a:t>
            </a:r>
            <a:r>
              <a:rPr lang="ja-JP" altLang="en-US" dirty="0"/>
              <a:t>結果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11" y="2671462"/>
            <a:ext cx="6577352" cy="3888090"/>
          </a:xfrm>
        </p:spPr>
      </p:pic>
      <p:sp>
        <p:nvSpPr>
          <p:cNvPr id="11" name="正方形/長方形 10"/>
          <p:cNvSpPr/>
          <p:nvPr/>
        </p:nvSpPr>
        <p:spPr>
          <a:xfrm>
            <a:off x="5448300" y="3200400"/>
            <a:ext cx="1358900" cy="11049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3350387" y="4864100"/>
            <a:ext cx="1092200" cy="6477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810264" y="2578100"/>
            <a:ext cx="638036" cy="6223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4810263" y="4305301"/>
            <a:ext cx="638037" cy="18253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06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FPGA</a:t>
            </a:r>
            <a:r>
              <a:rPr lang="ja-JP" altLang="en-US" dirty="0" smtClean="0"/>
              <a:t>への</a:t>
            </a:r>
            <a:r>
              <a:rPr lang="ja-JP" altLang="en-US" dirty="0" smtClean="0"/>
              <a:t>実装課題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dirty="0" smtClean="0"/>
              <a:t>クロック信号とメモリは基板上に存在する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メモリ利用プログラムは自動生成可能</a:t>
            </a:r>
            <a:endParaRPr kumimoji="1" lang="en-US" altLang="ja-JP" dirty="0" smtClean="0"/>
          </a:p>
          <a:p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 smtClean="0"/>
              <a:t>入出力装置のマッピング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　</a:t>
            </a:r>
            <a:r>
              <a:rPr lang="en-US" altLang="ja-JP" dirty="0" smtClean="0"/>
              <a:t>- </a:t>
            </a:r>
            <a:r>
              <a:rPr kumimoji="1" lang="ja-JP" altLang="en-US" dirty="0" smtClean="0"/>
              <a:t>スイッチによる入力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- 7</a:t>
            </a:r>
            <a:r>
              <a:rPr kumimoji="1" lang="ja-JP" altLang="en-US" dirty="0" smtClean="0"/>
              <a:t>セグメント</a:t>
            </a:r>
            <a:r>
              <a:rPr kumimoji="1" lang="en-US" altLang="ja-JP" dirty="0" smtClean="0"/>
              <a:t>LED</a:t>
            </a:r>
            <a:r>
              <a:rPr lang="ja-JP" altLang="en-US" dirty="0" smtClean="0"/>
              <a:t>表示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93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FPGA</a:t>
            </a:r>
            <a:r>
              <a:rPr kumimoji="1" lang="ja-JP" altLang="en-US" dirty="0" smtClean="0"/>
              <a:t>動作</a:t>
            </a:r>
            <a:endParaRPr kumimoji="1" lang="ja-JP" altLang="en-US" dirty="0"/>
          </a:p>
        </p:txBody>
      </p:sp>
      <p:pic>
        <p:nvPicPr>
          <p:cNvPr id="4" name="MOV_20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922919" y="984"/>
            <a:ext cx="4346161" cy="7725569"/>
          </a:xfrm>
        </p:spPr>
      </p:pic>
    </p:spTree>
    <p:extLst>
      <p:ext uri="{BB962C8B-B14F-4D97-AF65-F5344CB8AC3E}">
        <p14:creationId xmlns:p14="http://schemas.microsoft.com/office/powerpoint/2010/main" val="68965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FPGA</a:t>
            </a:r>
            <a:r>
              <a:rPr kumimoji="1" lang="ja-JP" altLang="en-US" dirty="0" smtClean="0"/>
              <a:t>動作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50"/>
          </a:xfrm>
        </p:spPr>
      </p:pic>
      <p:pic>
        <p:nvPicPr>
          <p:cNvPr id="8" name="コンテンツ プレースホルダー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r="9314" b="14733"/>
          <a:stretch/>
        </p:blipFill>
        <p:spPr>
          <a:xfrm>
            <a:off x="6150685" y="2543969"/>
            <a:ext cx="5203115" cy="2914650"/>
          </a:xfrm>
        </p:spPr>
      </p:pic>
    </p:spTree>
    <p:extLst>
      <p:ext uri="{BB962C8B-B14F-4D97-AF65-F5344CB8AC3E}">
        <p14:creationId xmlns:p14="http://schemas.microsoft.com/office/powerpoint/2010/main" val="267666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838200" y="2197099"/>
            <a:ext cx="10515600" cy="3979863"/>
          </a:xfrm>
        </p:spPr>
        <p:txBody>
          <a:bodyPr/>
          <a:lstStyle/>
          <a:p>
            <a:endParaRPr kumimoji="1" lang="en-US" altLang="ja-JP" dirty="0" smtClean="0"/>
          </a:p>
          <a:p>
            <a:pPr algn="ctr"/>
            <a:r>
              <a:rPr lang="en-US" altLang="ja-JP" sz="3600" dirty="0" smtClean="0"/>
              <a:t>FPGA</a:t>
            </a:r>
            <a:r>
              <a:rPr lang="ja-JP" altLang="en-US" sz="3600" dirty="0" err="1" smtClean="0"/>
              <a:t>まで</a:t>
            </a:r>
            <a:r>
              <a:rPr lang="ja-JP" altLang="en-US" sz="3600" dirty="0" smtClean="0"/>
              <a:t>実装し、課題を完了できた</a:t>
            </a:r>
            <a:endParaRPr lang="en-US" altLang="ja-JP" sz="3600" dirty="0" smtClean="0"/>
          </a:p>
          <a:p>
            <a:pPr algn="ctr"/>
            <a:endParaRPr kumimoji="1" lang="en-US" altLang="ja-JP" sz="3600" dirty="0"/>
          </a:p>
          <a:p>
            <a:pPr algn="ctr"/>
            <a:endParaRPr lang="en-US" altLang="ja-JP" sz="3600" dirty="0" smtClean="0"/>
          </a:p>
          <a:p>
            <a:pPr algn="ctr"/>
            <a:r>
              <a:rPr kumimoji="1" lang="ja-JP" altLang="en-US" sz="3600" dirty="0" smtClean="0"/>
              <a:t>コンピュータアーキテクチャの設計を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kumimoji="1" lang="ja-JP" altLang="en-US" sz="3600" dirty="0" smtClean="0"/>
              <a:t>実践的に学べた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864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292100" y="1630363"/>
            <a:ext cx="11569700" cy="2387600"/>
          </a:xfrm>
        </p:spPr>
        <p:txBody>
          <a:bodyPr/>
          <a:lstStyle/>
          <a:p>
            <a:r>
              <a:rPr kumimoji="1" lang="ja-JP" altLang="en-US" dirty="0" smtClean="0"/>
              <a:t>ご清聴ありがとうございました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216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ルール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8712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VHDL</a:t>
            </a:r>
            <a:r>
              <a:rPr kumimoji="1" lang="ja-JP" altLang="en-US" dirty="0" smtClean="0"/>
              <a:t>を使った設計（プログラミング）をする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独自のアーキテクチャをつくる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</a:t>
            </a:r>
            <a:r>
              <a:rPr lang="en-US" altLang="ja-JP" dirty="0" smtClean="0"/>
              <a:t>LD</a:t>
            </a:r>
            <a:r>
              <a:rPr lang="en-US" altLang="ja-JP" dirty="0"/>
              <a:t>, LAD, STR, ADD, SUB, JMP, JZE, </a:t>
            </a:r>
            <a:r>
              <a:rPr lang="en-US" altLang="ja-JP" dirty="0" smtClean="0"/>
              <a:t>HALT</a:t>
            </a:r>
            <a:r>
              <a:rPr lang="ja-JP" altLang="en-US" dirty="0" smtClean="0"/>
              <a:t>命令は必ず実装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メモリのデータ幅は</a:t>
            </a:r>
            <a:r>
              <a:rPr kumimoji="1" lang="en-US" altLang="ja-JP" dirty="0" smtClean="0"/>
              <a:t>16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56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設計方針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 sz="3600" dirty="0" smtClean="0"/>
              <a:t>目的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kumimoji="1" lang="ja-JP" altLang="en-US" dirty="0" smtClean="0"/>
              <a:t>　</a:t>
            </a:r>
            <a:r>
              <a:rPr kumimoji="1" lang="en-US" altLang="ja-JP" dirty="0" smtClean="0">
                <a:solidFill>
                  <a:srgbClr val="FF0000"/>
                </a:solidFill>
              </a:rPr>
              <a:t>16</a:t>
            </a:r>
            <a:r>
              <a:rPr kumimoji="1" lang="ja-JP" altLang="en-US" dirty="0" smtClean="0">
                <a:solidFill>
                  <a:srgbClr val="FF0000"/>
                </a:solidFill>
              </a:rPr>
              <a:t>進数での平方根計算をする</a:t>
            </a:r>
            <a:r>
              <a:rPr kumimoji="1" lang="ja-JP" altLang="en-US" dirty="0" smtClean="0"/>
              <a:t>（小数第二位まで）</a:t>
            </a:r>
            <a:endParaRPr kumimoji="1" lang="en-US" altLang="ja-JP" dirty="0" smtClean="0"/>
          </a:p>
          <a:p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sz="3600" dirty="0" smtClean="0"/>
              <a:t>できるだけ簡単な仕様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ワード命令のみ</a:t>
            </a:r>
            <a:r>
              <a:rPr lang="en-US" altLang="ja-JP" dirty="0"/>
              <a:t> </a:t>
            </a:r>
            <a:r>
              <a:rPr kumimoji="1" lang="en-US" altLang="ja-JP" dirty="0" smtClean="0"/>
              <a:t>- </a:t>
            </a:r>
            <a:r>
              <a:rPr lang="ja-JP" altLang="en-US" dirty="0"/>
              <a:t>余分</a:t>
            </a:r>
            <a:r>
              <a:rPr kumimoji="1" lang="ja-JP" altLang="en-US" dirty="0" smtClean="0"/>
              <a:t>な命令は作れない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0903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役割</a:t>
            </a:r>
            <a:endParaRPr kumimoji="1" lang="ja-JP" altLang="en-US" dirty="0"/>
          </a:p>
        </p:txBody>
      </p:sp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650176"/>
              </p:ext>
            </p:extLst>
          </p:nvPr>
        </p:nvGraphicFramePr>
        <p:xfrm>
          <a:off x="838200" y="1825624"/>
          <a:ext cx="10515600" cy="4257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3745452057"/>
                    </a:ext>
                  </a:extLst>
                </a:gridCol>
                <a:gridCol w="7264400">
                  <a:extLst>
                    <a:ext uri="{9D8B030D-6E8A-4147-A177-3AD203B41FA5}">
                      <a16:colId xmlns:a16="http://schemas.microsoft.com/office/drawing/2014/main" val="2808524590"/>
                    </a:ext>
                  </a:extLst>
                </a:gridCol>
              </a:tblGrid>
              <a:tr h="8515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名前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仕事内容</a:t>
                      </a:r>
                      <a:endParaRPr kumimoji="1" lang="ja-JP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488309"/>
                  </a:ext>
                </a:extLst>
              </a:tr>
              <a:tr h="8515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高田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計算プログラム、実機書き込み</a:t>
                      </a:r>
                      <a:endParaRPr kumimoji="1" lang="ja-JP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34033"/>
                  </a:ext>
                </a:extLst>
              </a:tr>
              <a:tr h="8515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佐藤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アーキテクチャ実装、仕様書まとめ</a:t>
                      </a:r>
                      <a:endParaRPr kumimoji="1" lang="ja-JP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451805"/>
                  </a:ext>
                </a:extLst>
              </a:tr>
              <a:tr h="8515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久朗津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アーキテクチャ実装、プレゼン</a:t>
                      </a:r>
                      <a:endParaRPr kumimoji="1" lang="ja-JP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668291"/>
                  </a:ext>
                </a:extLst>
              </a:tr>
              <a:tr h="8515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加藤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仕様作成、制御信号生成</a:t>
                      </a:r>
                      <a:endParaRPr kumimoji="1" lang="ja-JP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982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7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仕様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レジスタ：　</a:t>
            </a:r>
            <a:r>
              <a:rPr kumimoji="1" lang="en-US" altLang="ja-JP" dirty="0" smtClean="0"/>
              <a:t>16bit × </a:t>
            </a:r>
            <a:r>
              <a:rPr kumimoji="1" lang="en-US" altLang="ja-JP" dirty="0" smtClean="0">
                <a:solidFill>
                  <a:srgbClr val="FF0000"/>
                </a:solidFill>
              </a:rPr>
              <a:t>16</a:t>
            </a:r>
            <a:r>
              <a:rPr kumimoji="1" lang="ja-JP" altLang="en-US" dirty="0" smtClean="0"/>
              <a:t>本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メモリ　：　幅</a:t>
            </a:r>
            <a:r>
              <a:rPr kumimoji="1" lang="en-US" altLang="ja-JP" dirty="0" smtClean="0"/>
              <a:t>16bit × </a:t>
            </a:r>
            <a:r>
              <a:rPr kumimoji="1" lang="ja-JP" altLang="en-US" dirty="0" smtClean="0"/>
              <a:t>アドレス</a:t>
            </a:r>
            <a:r>
              <a:rPr kumimoji="1" lang="en-US" altLang="ja-JP" dirty="0" smtClean="0"/>
              <a:t>8bit(256)</a:t>
            </a:r>
          </a:p>
          <a:p>
            <a:endParaRPr lang="en-US" altLang="ja-JP" dirty="0"/>
          </a:p>
          <a:p>
            <a:r>
              <a:rPr kumimoji="1" lang="ja-JP" altLang="en-US" dirty="0" smtClean="0"/>
              <a:t>フラグ　：　サインフラグ</a:t>
            </a:r>
            <a:r>
              <a:rPr lang="en-US" altLang="ja-JP" dirty="0" smtClean="0"/>
              <a:t>S</a:t>
            </a:r>
            <a:r>
              <a:rPr lang="ja-JP" altLang="en-US" dirty="0"/>
              <a:t>　</a:t>
            </a:r>
            <a:r>
              <a:rPr lang="ja-JP" altLang="en-US" dirty="0" smtClean="0"/>
              <a:t>ゼロフラグ</a:t>
            </a:r>
            <a:r>
              <a:rPr lang="en-US" altLang="ja-JP" dirty="0" smtClean="0"/>
              <a:t>Z</a:t>
            </a:r>
            <a:br>
              <a:rPr lang="en-US" altLang="ja-JP" dirty="0" smtClean="0"/>
            </a:br>
            <a:r>
              <a:rPr lang="ja-JP" altLang="en-US" dirty="0" smtClean="0"/>
              <a:t>　　　　　　</a:t>
            </a:r>
            <a:r>
              <a:rPr lang="ja-JP" altLang="en-US" dirty="0" smtClean="0">
                <a:solidFill>
                  <a:srgbClr val="FF0000"/>
                </a:solidFill>
              </a:rPr>
              <a:t>オーバーフローフラグ</a:t>
            </a:r>
            <a:r>
              <a:rPr lang="en-US" altLang="ja-JP" dirty="0" smtClean="0">
                <a:solidFill>
                  <a:srgbClr val="FF0000"/>
                </a:solidFill>
              </a:rPr>
              <a:t>O</a:t>
            </a:r>
          </a:p>
          <a:p>
            <a:endParaRPr kumimoji="1" lang="en-US" altLang="ja-JP" dirty="0"/>
          </a:p>
          <a:p>
            <a:r>
              <a:rPr lang="ja-JP" altLang="en-US" dirty="0" smtClean="0"/>
              <a:t>命令　　：　</a:t>
            </a:r>
            <a:r>
              <a:rPr lang="en-US" altLang="ja-JP" dirty="0" smtClean="0">
                <a:solidFill>
                  <a:srgbClr val="FF0000"/>
                </a:solidFill>
              </a:rPr>
              <a:t>1</a:t>
            </a:r>
            <a:r>
              <a:rPr lang="ja-JP" altLang="en-US" dirty="0" smtClean="0">
                <a:solidFill>
                  <a:srgbClr val="FF0000"/>
                </a:solidFill>
              </a:rPr>
              <a:t>ワード </a:t>
            </a:r>
            <a:r>
              <a:rPr lang="en-US" altLang="ja-JP" dirty="0" smtClean="0"/>
              <a:t>× 16</a:t>
            </a:r>
            <a:r>
              <a:rPr lang="ja-JP" altLang="en-US" dirty="0" smtClean="0"/>
              <a:t>種類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22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14" y="365125"/>
            <a:ext cx="9722171" cy="6307616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回路図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022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57500" cy="1325563"/>
          </a:xfrm>
        </p:spPr>
        <p:txBody>
          <a:bodyPr/>
          <a:lstStyle/>
          <a:p>
            <a:r>
              <a:rPr kumimoji="1" lang="ja-JP" altLang="en-US" dirty="0" smtClean="0"/>
              <a:t>マシン語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命令</a:t>
            </a:r>
            <a:r>
              <a:rPr lang="ja-JP" altLang="en-US" dirty="0"/>
              <a:t>フィールド</a:t>
            </a:r>
            <a:endParaRPr kumimoji="1" lang="ja-JP" altLang="en-US" dirty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22286"/>
              </p:ext>
            </p:extLst>
          </p:nvPr>
        </p:nvGraphicFramePr>
        <p:xfrm>
          <a:off x="7251701" y="454025"/>
          <a:ext cx="3467097" cy="593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5699">
                  <a:extLst>
                    <a:ext uri="{9D8B030D-6E8A-4147-A177-3AD203B41FA5}">
                      <a16:colId xmlns:a16="http://schemas.microsoft.com/office/drawing/2014/main" val="3650246474"/>
                    </a:ext>
                  </a:extLst>
                </a:gridCol>
                <a:gridCol w="1155699">
                  <a:extLst>
                    <a:ext uri="{9D8B030D-6E8A-4147-A177-3AD203B41FA5}">
                      <a16:colId xmlns:a16="http://schemas.microsoft.com/office/drawing/2014/main" val="3788252951"/>
                    </a:ext>
                  </a:extLst>
                </a:gridCol>
                <a:gridCol w="1155699">
                  <a:extLst>
                    <a:ext uri="{9D8B030D-6E8A-4147-A177-3AD203B41FA5}">
                      <a16:colId xmlns:a16="http://schemas.microsoft.com/office/drawing/2014/main" val="1520315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HALT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0000</a:t>
                      </a:r>
                      <a:endParaRPr kumimoji="1" lang="ja-JP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①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56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LDr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0001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06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LDm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0010</a:t>
                      </a:r>
                      <a:endParaRPr kumimoji="1" lang="ja-JP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②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79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0011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808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STR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0100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86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ADD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0101</a:t>
                      </a:r>
                      <a:endParaRPr kumimoji="1" lang="ja-JP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①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SUB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0110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0111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9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1000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3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37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JMP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1010</a:t>
                      </a:r>
                      <a:endParaRPr kumimoji="1" lang="ja-JP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②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277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JZE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1011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40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JMI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1100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0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JOV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1101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42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RJMP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1110</a:t>
                      </a:r>
                      <a:endParaRPr kumimoji="1" lang="ja-JP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①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90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DISP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1111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708418"/>
                  </a:ext>
                </a:extLst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31478"/>
              </p:ext>
            </p:extLst>
          </p:nvPr>
        </p:nvGraphicFramePr>
        <p:xfrm>
          <a:off x="342900" y="2821305"/>
          <a:ext cx="5753100" cy="119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1940729706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034154214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874441288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593016310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75648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2400" dirty="0" smtClean="0"/>
                        <a:t>①</a:t>
                      </a:r>
                      <a:endParaRPr kumimoji="1" lang="ja-JP" alt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0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OP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0000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79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603408"/>
                  </a:ext>
                </a:extLst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79295"/>
              </p:ext>
            </p:extLst>
          </p:nvPr>
        </p:nvGraphicFramePr>
        <p:xfrm>
          <a:off x="304801" y="4416425"/>
          <a:ext cx="4602480" cy="119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1940729706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034154214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874441288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593016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2400" dirty="0" smtClean="0"/>
                        <a:t>②</a:t>
                      </a:r>
                      <a:endParaRPr kumimoji="1" lang="ja-JP" alt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0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OP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r1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addr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79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603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24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シミュレーション</a:t>
            </a:r>
            <a:r>
              <a:rPr lang="ja-JP" altLang="en-US" dirty="0"/>
              <a:t>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kumimoji="1" lang="ja-JP" altLang="en-US" dirty="0" smtClean="0"/>
              <a:t>メモリはテキストファイルから読み取る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- 112</a:t>
            </a:r>
            <a:r>
              <a:rPr kumimoji="1" lang="ja-JP" altLang="en-US" dirty="0" smtClean="0"/>
              <a:t>行のプログラム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- </a:t>
            </a:r>
            <a:r>
              <a:rPr kumimoji="1" lang="ja-JP" altLang="en-US" dirty="0" smtClean="0"/>
              <a:t>√</a:t>
            </a:r>
            <a:r>
              <a:rPr kumimoji="1" lang="en-US" altLang="ja-JP" dirty="0" smtClean="0"/>
              <a:t>50000 = 223.60… </a:t>
            </a:r>
            <a:r>
              <a:rPr kumimoji="1" lang="ja-JP" altLang="en-US" dirty="0" smtClean="0"/>
              <a:t>（√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c350</a:t>
            </a:r>
            <a:r>
              <a:rPr kumimoji="1" lang="en-US" altLang="ja-JP" dirty="0" smtClean="0"/>
              <a:t> =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df.9b</a:t>
            </a:r>
            <a:r>
              <a:rPr kumimoji="1" lang="ja-JP" altLang="en-US" dirty="0" smtClean="0"/>
              <a:t>）を計算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r>
              <a:rPr kumimoji="1" lang="ja-JP" altLang="en-US" dirty="0" smtClean="0"/>
              <a:t>出力はシミュレータ上で確認する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609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シミュレーション</a:t>
            </a:r>
            <a:r>
              <a:rPr lang="ja-JP" altLang="en-US" dirty="0"/>
              <a:t>結果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11" y="2671462"/>
            <a:ext cx="6577353" cy="3888090"/>
          </a:xfrm>
        </p:spPr>
      </p:pic>
      <p:pic>
        <p:nvPicPr>
          <p:cNvPr id="10" name="コンテンツ プレースホルダ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" t="14974" r="75658" b="57611"/>
          <a:stretch/>
        </p:blipFill>
        <p:spPr>
          <a:xfrm>
            <a:off x="342900" y="2615750"/>
            <a:ext cx="4456806" cy="348883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1" name="正方形/長方形 10"/>
          <p:cNvSpPr/>
          <p:nvPr/>
        </p:nvSpPr>
        <p:spPr>
          <a:xfrm>
            <a:off x="5448300" y="3200400"/>
            <a:ext cx="1358900" cy="11049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3370509" y="4127500"/>
            <a:ext cx="1092200" cy="6477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>
            <a:off x="4810264" y="2578100"/>
            <a:ext cx="638036" cy="6223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V="1">
            <a:off x="4810264" y="4305301"/>
            <a:ext cx="638036" cy="17738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161</Words>
  <Application>Microsoft Office PowerPoint</Application>
  <PresentationFormat>ワイド画面</PresentationFormat>
  <Paragraphs>110</Paragraphs>
  <Slides>15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游ゴシック</vt:lpstr>
      <vt:lpstr>游ゴシック Light</vt:lpstr>
      <vt:lpstr>Arial</vt:lpstr>
      <vt:lpstr>Office テーマ</vt:lpstr>
      <vt:lpstr>FPGAで平方根計算</vt:lpstr>
      <vt:lpstr>ルール</vt:lpstr>
      <vt:lpstr>設計方針</vt:lpstr>
      <vt:lpstr>役割</vt:lpstr>
      <vt:lpstr>仕様</vt:lpstr>
      <vt:lpstr>回路図</vt:lpstr>
      <vt:lpstr>マシン語</vt:lpstr>
      <vt:lpstr>シミュレーション方法</vt:lpstr>
      <vt:lpstr>シミュレーション結果</vt:lpstr>
      <vt:lpstr>シミュレーション結果</vt:lpstr>
      <vt:lpstr>FPGAへの実装課題</vt:lpstr>
      <vt:lpstr>FPGA動作</vt:lpstr>
      <vt:lpstr>FPGA動作</vt:lpstr>
      <vt:lpstr>まとめ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FPGAで平方根計算</dc:title>
  <dc:creator>ics10</dc:creator>
  <cp:lastModifiedBy>ics10</cp:lastModifiedBy>
  <cp:revision>57</cp:revision>
  <dcterms:created xsi:type="dcterms:W3CDTF">2018-01-11T06:01:30Z</dcterms:created>
  <dcterms:modified xsi:type="dcterms:W3CDTF">2018-01-11T08:44:40Z</dcterms:modified>
</cp:coreProperties>
</file>